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76"/>
  </p:normalViewPr>
  <p:slideViewPr>
    <p:cSldViewPr snapToGrid="0" snapToObjects="1">
      <p:cViewPr varScale="1">
        <p:scale>
          <a:sx n="95" d="100"/>
          <a:sy n="95" d="100"/>
        </p:scale>
        <p:origin x="2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47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670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91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42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82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587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42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45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41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87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687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92098-2E38-2C4C-8D15-105343B8B27F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205D5-0381-9E41-82DF-D365953095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096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87250" cy="688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75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557753" y="632013"/>
            <a:ext cx="11038448" cy="5578329"/>
            <a:chOff x="624988" y="779930"/>
            <a:chExt cx="11038448" cy="557832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4988" y="1988146"/>
              <a:ext cx="2857500" cy="28575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4088278" y="2742527"/>
              <a:ext cx="3036637" cy="176022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7730705" y="3263935"/>
              <a:ext cx="1130768" cy="106030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Classifier</a:t>
              </a:r>
              <a:endParaRPr lang="en-US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6381682" y="3794086"/>
              <a:ext cx="100076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9184802" y="2312892"/>
              <a:ext cx="1090399" cy="110400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9229622" y="3773691"/>
              <a:ext cx="1191847" cy="203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9209736" y="4130486"/>
              <a:ext cx="1065465" cy="10104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598530" y="1785828"/>
              <a:ext cx="965968" cy="636979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72343" y="3474046"/>
              <a:ext cx="839289" cy="640080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68559" y="5026655"/>
              <a:ext cx="640080" cy="640080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10801811" y="2432042"/>
              <a:ext cx="580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Safe</a:t>
              </a:r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0499591" y="4145662"/>
              <a:ext cx="1163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Flex Mode</a:t>
              </a:r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810318" y="5665762"/>
              <a:ext cx="6607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Risky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47165" y="779930"/>
              <a:ext cx="20305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 smtClean="0">
                  <a:solidFill>
                    <a:schemeClr val="accent1"/>
                  </a:solidFill>
                </a:rPr>
                <a:t>Work Flow</a:t>
              </a:r>
              <a:endParaRPr lang="en-US" sz="3200" b="1" dirty="0">
                <a:solidFill>
                  <a:schemeClr val="accent1"/>
                </a:solidFill>
              </a:endParaRP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3266146" y="3800584"/>
              <a:ext cx="100076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847165" y="5711927"/>
              <a:ext cx="15031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/>
                  </a:solidFill>
                </a:rPr>
                <a:t>20,000 </a:t>
              </a:r>
            </a:p>
            <a:p>
              <a:pPr algn="ctr"/>
              <a:r>
                <a:rPr lang="en-US" dirty="0" smtClean="0">
                  <a:solidFill>
                    <a:schemeClr val="accent1"/>
                  </a:solidFill>
                </a:rPr>
                <a:t>text messages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931475" y="5711928"/>
              <a:ext cx="13502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/>
                  </a:solidFill>
                </a:rPr>
                <a:t>Information </a:t>
              </a:r>
            </a:p>
            <a:p>
              <a:pPr algn="ctr"/>
              <a:r>
                <a:rPr lang="en-US" dirty="0" smtClean="0">
                  <a:solidFill>
                    <a:schemeClr val="accent1"/>
                  </a:solidFill>
                </a:rPr>
                <a:t>Extraction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569864" y="5711927"/>
              <a:ext cx="14524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/>
                  </a:solidFill>
                </a:rPr>
                <a:t>Classifier</a:t>
              </a:r>
            </a:p>
            <a:p>
              <a:pPr algn="ctr"/>
              <a:r>
                <a:rPr lang="en-US" dirty="0" smtClean="0">
                  <a:solidFill>
                    <a:schemeClr val="accent1"/>
                  </a:solidFill>
                </a:rPr>
                <a:t>Development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9590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14</Words>
  <Application>Microsoft Macintosh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Calibri Light</vt:lpstr>
      <vt:lpstr>DengXian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zch880912 zhu</dc:creator>
  <cp:lastModifiedBy>zch880912 zhu</cp:lastModifiedBy>
  <cp:revision>8</cp:revision>
  <dcterms:created xsi:type="dcterms:W3CDTF">2016-03-30T18:09:37Z</dcterms:created>
  <dcterms:modified xsi:type="dcterms:W3CDTF">2016-03-30T20:24:29Z</dcterms:modified>
</cp:coreProperties>
</file>

<file path=docProps/thumbnail.jpeg>
</file>